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Рисунок 7" descr="6 слай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Рисунок 8" descr="7 слай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Рисунок 9" descr="8 слай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1" name="Рисунок 10" descr="9 слай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2" name="Рисунок 11" descr="10 слайд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Рисунок 7" descr="6 слай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Рисунок 8" descr="7 слай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Рисунок 9" descr="8 слай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1" name="Рисунок 10" descr="9 слай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2" name="Рисунок 11" descr="10 слайд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3" name="Рисунок 12" descr="11 слайд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Рисунок 7" descr="6 слай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Рисунок 8" descr="7 слай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Рисунок 9" descr="8 слай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1" name="Рисунок 10" descr="9 слай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2" name="Рисунок 11" descr="10 слайд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3" name="Рисунок 12" descr="11 слайд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4" name="Рисунок 13" descr="12 слайд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5" name="Рисунок 14" descr="13 слайд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Рисунок 7" descr="6 слай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Рисунок 8" descr="7 слай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Рисунок 9" descr="8 слай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1" name="Рисунок 10" descr="9 слай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2" name="Рисунок 11" descr="10 слайд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3" name="Рисунок 12" descr="11 слайд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4" name="Рисунок 13" descr="12 слайд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Рисунок 7" descr="6 слай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Рисунок 7" descr="6 слай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Рисунок 8" descr="7 слай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Рисунок 7" descr="6 слай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Рисунок 8" descr="7 слай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Рисунок 9" descr="8 слай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 descr="2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Рисунок 4" descr="3 слай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4 сл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5 слай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8" name="Рисунок 7" descr="6 слай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Рисунок 8" descr="7 слай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Рисунок 9" descr="8 слай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1" name="Рисунок 10" descr="9 слай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4</cp:revision>
  <dcterms:created xsi:type="dcterms:W3CDTF">2024-04-23T12:44:28Z</dcterms:created>
  <dcterms:modified xsi:type="dcterms:W3CDTF">2024-04-23T13:25:45Z</dcterms:modified>
</cp:coreProperties>
</file>